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6" y="1122363"/>
            <a:ext cx="10364411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96" y="3602038"/>
            <a:ext cx="103644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2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0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660" y="64174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5628" y="307337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89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24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3989147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092235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565409"/>
            <a:ext cx="3298955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3989147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092235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565408"/>
            <a:ext cx="330033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3989147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092235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565410"/>
            <a:ext cx="3294259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1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7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7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9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8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0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569" y="2088320"/>
            <a:ext cx="480043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74" y="2088320"/>
            <a:ext cx="478858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8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5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9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556804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9910" y="758881"/>
            <a:ext cx="39559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56165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91DD6-7D8B-41E9-820A-CD29282DB673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56F2-71D9-4825-9BAC-B031D67A0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7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Late Chinese </a:t>
            </a:r>
            <a:r>
              <a:rPr lang="en-US" b="1" dirty="0" smtClean="0"/>
              <a:t>Dynasties:</a:t>
            </a:r>
            <a:br>
              <a:rPr lang="en-US" b="1" dirty="0" smtClean="0"/>
            </a:br>
            <a:r>
              <a:rPr lang="en-US" dirty="0" smtClean="0"/>
              <a:t>Ming and </a:t>
            </a:r>
            <a:r>
              <a:rPr lang="en-US" dirty="0" err="1" smtClean="0"/>
              <a:t>qing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1"/>
            <a:ext cx="7765321" cy="1326321"/>
          </a:xfrm>
        </p:spPr>
        <p:txBody>
          <a:bodyPr>
            <a:normAutofit/>
          </a:bodyPr>
          <a:lstStyle/>
          <a:p>
            <a:r>
              <a:rPr lang="en-US" dirty="0" smtClean="0"/>
              <a:t>IV. </a:t>
            </a:r>
            <a:r>
              <a:rPr lang="en-US" b="1" u="sng" dirty="0" smtClean="0"/>
              <a:t>Ming Dynasty</a:t>
            </a:r>
            <a:r>
              <a:rPr lang="en-US" dirty="0" smtClean="0"/>
              <a:t> (1368-1644)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663161"/>
            <a:ext cx="87630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A. </a:t>
            </a:r>
            <a:r>
              <a:rPr lang="en-US" sz="2800" dirty="0"/>
              <a:t>Peasants </a:t>
            </a:r>
            <a:r>
              <a:rPr lang="en-US" sz="2800" dirty="0"/>
              <a:t>defeated the last of the Mongol armies and claimed the mandate of heaven</a:t>
            </a:r>
          </a:p>
          <a:p>
            <a:pPr lvl="0">
              <a:buNone/>
            </a:pPr>
            <a:r>
              <a:rPr lang="en-US" sz="2800" dirty="0"/>
              <a:t>B. </a:t>
            </a:r>
            <a:r>
              <a:rPr lang="en-US" sz="2400" dirty="0"/>
              <a:t>Restored </a:t>
            </a:r>
            <a:r>
              <a:rPr lang="en-US" sz="2400" dirty="0"/>
              <a:t>culture based on Confucianism and civil service</a:t>
            </a:r>
            <a:endParaRPr lang="en-US" sz="2800" dirty="0"/>
          </a:p>
          <a:p>
            <a:pPr lvl="0">
              <a:buNone/>
            </a:pPr>
            <a:endParaRPr lang="en-US" sz="1800" dirty="0"/>
          </a:p>
          <a:p>
            <a:pPr>
              <a:buNone/>
            </a:pPr>
            <a:endParaRPr lang="en-US" dirty="0"/>
          </a:p>
        </p:txBody>
      </p:sp>
      <p:pic>
        <p:nvPicPr>
          <p:cNvPr id="17410" name="Picture 2" descr="http://www.artsmia.org/art-of-asia/history/images/maps/china-ming-lar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7" y="2522762"/>
            <a:ext cx="4495800" cy="43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mitchellteachers.org/WorldHistory/AncientChinaCurriculum/Images/DynasticRuleLessonPics/OfficialsComposingConfucianEssays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18" y="2545261"/>
            <a:ext cx="3604683" cy="43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3868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C. Ruled from </a:t>
            </a:r>
            <a:r>
              <a:rPr lang="en-US" sz="2800" b="1" u="sng" dirty="0"/>
              <a:t>Forbidden City</a:t>
            </a:r>
            <a:r>
              <a:rPr lang="en-US" sz="2800" dirty="0"/>
              <a:t> complex in Beijing, Emperor became isolated from his people – WHY?!?!</a:t>
            </a:r>
            <a:endParaRPr lang="en-US" sz="2800" dirty="0"/>
          </a:p>
        </p:txBody>
      </p:sp>
      <p:pic>
        <p:nvPicPr>
          <p:cNvPr id="13314" name="Picture 2" descr="http://www.chinatouronline.com/upfile/2008/1742/20081209174219718781787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6" y="1219200"/>
            <a:ext cx="916093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4" name="Picture 8" descr="http://www.lisasee.com/dreamsofjoy-inside/files/2011/06/the-forbidden-city-0021.jpg?w=298&amp;h=2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9/9f/Forbidden_City_Courty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539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6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alrahalah.com/wp-content/uploads/2010/09/voyages-of-zheng-he-map-06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63" y="3521626"/>
            <a:ext cx="4676384" cy="33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674" y="-23294"/>
            <a:ext cx="8915400" cy="4525963"/>
          </a:xfrm>
        </p:spPr>
        <p:txBody>
          <a:bodyPr/>
          <a:lstStyle/>
          <a:p>
            <a:pPr lvl="0"/>
            <a:r>
              <a:rPr lang="en-US" sz="3200" dirty="0"/>
              <a:t>D. Foreign Relations</a:t>
            </a:r>
          </a:p>
          <a:p>
            <a:pPr lvl="1"/>
            <a:r>
              <a:rPr lang="en-US" sz="2800" dirty="0"/>
              <a:t>1. Admiral </a:t>
            </a:r>
            <a:r>
              <a:rPr lang="en-US" sz="2800" dirty="0" err="1"/>
              <a:t>Zheng</a:t>
            </a:r>
            <a:r>
              <a:rPr lang="en-US" sz="2800" dirty="0"/>
              <a:t> He extended Ming influence by leading a huge fleet to collect tribute from around the Indian Ocean</a:t>
            </a:r>
          </a:p>
          <a:p>
            <a:pPr lvl="1"/>
            <a:r>
              <a:rPr lang="en-US" sz="2800" dirty="0"/>
              <a:t>2. After, China became isolated but had limited trade with Europeans</a:t>
            </a:r>
          </a:p>
          <a:p>
            <a:endParaRPr lang="en-US" dirty="0"/>
          </a:p>
        </p:txBody>
      </p:sp>
      <p:pic>
        <p:nvPicPr>
          <p:cNvPr id="16386" name="Picture 2" descr="http://www.angelfire.com/hi5/interactive_learning/china/Scienceblog-Balanhai-Zheng_He_ship_compared_to_Columbus_rev1-Fina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634" y="2895601"/>
            <a:ext cx="4683367" cy="3962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2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http://www.alrahalah.com/wp-content/uploads/2010/09/Treasure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05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340" y="22747"/>
            <a:ext cx="7765321" cy="1326321"/>
          </a:xfrm>
        </p:spPr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en-US" dirty="0" smtClean="0"/>
              <a:t>. </a:t>
            </a:r>
            <a:r>
              <a:rPr lang="en-US" b="1" u="sng" dirty="0" smtClean="0"/>
              <a:t>Qing Dynasty</a:t>
            </a:r>
            <a:r>
              <a:rPr lang="en-US" dirty="0" smtClean="0"/>
              <a:t> (1644-1911)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1"/>
            <a:ext cx="9144000" cy="1447799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en-US" sz="2800" dirty="0"/>
              <a:t>A. Manchu </a:t>
            </a:r>
            <a:r>
              <a:rPr lang="en-US" sz="2800" dirty="0"/>
              <a:t>(NE China) invaded and started a new dynasty</a:t>
            </a:r>
          </a:p>
          <a:p>
            <a:pPr lvl="0" algn="ctr">
              <a:buNone/>
            </a:pPr>
            <a:r>
              <a:rPr lang="en-US" sz="2800" dirty="0"/>
              <a:t>B. Economy </a:t>
            </a:r>
            <a:r>
              <a:rPr lang="en-US" sz="2800" dirty="0"/>
              <a:t>prospered with export of tea </a:t>
            </a:r>
          </a:p>
          <a:p>
            <a:pPr algn="ctr">
              <a:buNone/>
            </a:pPr>
            <a:endParaRPr lang="en-US" sz="1600" dirty="0"/>
          </a:p>
        </p:txBody>
      </p:sp>
      <p:pic>
        <p:nvPicPr>
          <p:cNvPr id="7178" name="Picture 10" descr="http://www.zonu.com/images/0X0/2011-08-04-14255/The-Qing-Dynasty-in-18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6091075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red-luxury.com/wp-content/uploads/2010/09/chinese-tea-ar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57400"/>
            <a:ext cx="3352800" cy="2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upload.wikimedia.org/wikipedia/commons/7/78/IJA_troops_in_Manchu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724210"/>
            <a:ext cx="4038600" cy="224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0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"/>
            <a:ext cx="7086600" cy="4525963"/>
          </a:xfrm>
        </p:spPr>
        <p:txBody>
          <a:bodyPr/>
          <a:lstStyle/>
          <a:p>
            <a:pPr lvl="0">
              <a:buNone/>
            </a:pPr>
            <a:r>
              <a:rPr lang="en-US" sz="2800" dirty="0"/>
              <a:t>C. Chinese believed that their goods and culture were superior to Europeans</a:t>
            </a:r>
          </a:p>
          <a:p>
            <a:pPr lvl="0">
              <a:buNone/>
            </a:pPr>
            <a:r>
              <a:rPr lang="en-US" sz="2800" dirty="0"/>
              <a:t>D. Isolation prevented them from keeping up with European advancements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460" name="Picture 4" descr="http://cominganarchy.com/wordpress/wp-content/uploads/2008/07/china-island-400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6"/>
          <a:stretch/>
        </p:blipFill>
        <p:spPr bwMode="auto">
          <a:xfrm>
            <a:off x="1524000" y="2438400"/>
            <a:ext cx="51167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://www.ibiblio.org/chineseart/contents/cult/img/c02s02i13.jpg"/>
          <p:cNvSpPr>
            <a:spLocks noChangeAspect="1" noChangeArrowheads="1"/>
          </p:cNvSpPr>
          <p:nvPr/>
        </p:nvSpPr>
        <p:spPr bwMode="auto">
          <a:xfrm>
            <a:off x="1679575" y="-388938"/>
            <a:ext cx="8001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8196" name="Picture 4" descr="http://www.theepochtimes.com/n2/images/stories/large/2013/01/26/Chinese-Painting-for-Chengyu-Benevolent-Has-No-Enemy-PhotosCom-135366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816465"/>
            <a:ext cx="3276600" cy="2064152"/>
          </a:xfrm>
          <a:prstGeom prst="rect">
            <a:avLst/>
          </a:prstGeom>
          <a:noFill/>
        </p:spPr>
      </p:pic>
      <p:pic>
        <p:nvPicPr>
          <p:cNvPr id="8194" name="Picture 2" descr="http://internetcafedevotions.com/wp-content/uploads/2011/01/to-use-in-feb.-internet-caf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5642" y="3865150"/>
            <a:ext cx="4456816" cy="2988694"/>
          </a:xfrm>
          <a:prstGeom prst="rect">
            <a:avLst/>
          </a:prstGeom>
          <a:noFill/>
        </p:spPr>
      </p:pic>
      <p:pic>
        <p:nvPicPr>
          <p:cNvPr id="14338" name="Picture 2" descr="http://i.huffpost.com/gen/1485913/images/o-MADE-IN-CHINA-face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152400"/>
            <a:ext cx="2286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68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Late Chinese Dynasties: Ming and qing </vt:lpstr>
      <vt:lpstr>IV. Ming Dynasty (1368-1644)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Qing Dynasty (1644-1911) 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Chinese Dynasties: Ming and qing </dc:title>
  <dc:creator>Stanford, Brittany A.</dc:creator>
  <cp:lastModifiedBy>Stanford, Brittany A.</cp:lastModifiedBy>
  <cp:revision>1</cp:revision>
  <dcterms:created xsi:type="dcterms:W3CDTF">2018-02-23T18:54:24Z</dcterms:created>
  <dcterms:modified xsi:type="dcterms:W3CDTF">2018-02-23T18:54:34Z</dcterms:modified>
</cp:coreProperties>
</file>