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78" r:id="rId8"/>
    <p:sldId id="279" r:id="rId9"/>
    <p:sldId id="265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6" autoAdjust="0"/>
    <p:restoredTop sz="94660"/>
  </p:normalViewPr>
  <p:slideViewPr>
    <p:cSldViewPr>
      <p:cViewPr varScale="1">
        <p:scale>
          <a:sx n="108" d="100"/>
          <a:sy n="108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51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1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5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1DD6-7D8B-41E9-820A-CD29282DB67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3308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Late Chinese </a:t>
            </a:r>
            <a:r>
              <a:rPr lang="en-US" b="1" dirty="0" smtClean="0"/>
              <a:t>Dynasties:</a:t>
            </a:r>
            <a:br>
              <a:rPr lang="en-US" b="1" dirty="0" smtClean="0"/>
            </a:br>
            <a:r>
              <a:rPr lang="en-US" dirty="0" smtClean="0"/>
              <a:t>Tang, Song, &amp; </a:t>
            </a:r>
            <a:r>
              <a:rPr lang="en-US" dirty="0" err="1" smtClean="0"/>
              <a:t>Monogls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143999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u="sng" dirty="0" smtClean="0"/>
              <a:t>C. The </a:t>
            </a:r>
            <a:r>
              <a:rPr lang="en-US" sz="3200" b="1" u="sng" dirty="0"/>
              <a:t>Yuan Dynasty</a:t>
            </a:r>
            <a:r>
              <a:rPr lang="en-US" sz="3200" dirty="0"/>
              <a:t> (1279-1368): Mongol Rule</a:t>
            </a:r>
            <a:r>
              <a:rPr lang="en-US" sz="3200" b="1" u="sng" dirty="0"/>
              <a:t> </a:t>
            </a:r>
            <a:endParaRPr lang="en-US" sz="3200" dirty="0"/>
          </a:p>
          <a:p>
            <a:pPr lvl="1">
              <a:buNone/>
            </a:pPr>
            <a:r>
              <a:rPr lang="en-US" sz="2800" b="1" u="sng" dirty="0" smtClean="0"/>
              <a:t>1. Kublai </a:t>
            </a:r>
            <a:r>
              <a:rPr lang="en-US" sz="2800" b="1" u="sng" dirty="0"/>
              <a:t>Khan</a:t>
            </a:r>
            <a:r>
              <a:rPr lang="en-US" sz="2800" dirty="0"/>
              <a:t> (Genghis Khan’s grandson) conquered China and declared himself </a:t>
            </a:r>
            <a:r>
              <a:rPr lang="en-US" sz="2800" dirty="0" smtClean="0"/>
              <a:t>emperor</a:t>
            </a:r>
            <a:endParaRPr lang="en-US" sz="2800" dirty="0"/>
          </a:p>
        </p:txBody>
      </p:sp>
      <p:pic>
        <p:nvPicPr>
          <p:cNvPr id="22530" name="Picture 2" descr="http://wpmedia.o.canada.com/2014/11/kublaikhan_keyart_us1-e1416495938799.jpg?w=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1"/>
            <a:ext cx="6934200" cy="5105400"/>
          </a:xfrm>
          <a:prstGeom prst="rect">
            <a:avLst/>
          </a:prstGeom>
          <a:noFill/>
        </p:spPr>
      </p:pic>
      <p:pic>
        <p:nvPicPr>
          <p:cNvPr id="11270" name="Picture 6" descr="http://static.ddmcdn.com/gif/willow/history-of-asia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60" y="1752600"/>
            <a:ext cx="4329039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95478"/>
            <a:ext cx="4343400" cy="4144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/>
              <a:t>2. Visited by the European explorer </a:t>
            </a:r>
            <a:r>
              <a:rPr lang="en-US" sz="2800" b="1" u="sng" dirty="0" smtClean="0"/>
              <a:t>Marco Polo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3. Tried to invade Japan but defeated by typhoons</a:t>
            </a:r>
            <a:endParaRPr lang="en-US" sz="2800" dirty="0"/>
          </a:p>
        </p:txBody>
      </p:sp>
      <p:pic>
        <p:nvPicPr>
          <p:cNvPr id="18436" name="Picture 4" descr="http://www.biography.com/imported/images/Biography/Images/Profiles/P/Marco-Polo-9443861-1-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76600" cy="3342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annoyzview.files.wordpress.com/2015/02/marco-polo-and-kublai-k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096" y="3962400"/>
            <a:ext cx="5126115" cy="2514600"/>
          </a:xfrm>
          <a:prstGeom prst="rect">
            <a:avLst/>
          </a:prstGeom>
          <a:noFill/>
        </p:spPr>
      </p:pic>
      <p:pic>
        <p:nvPicPr>
          <p:cNvPr id="7" name="Picture 6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097" y="922469"/>
            <a:ext cx="5105400" cy="3039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8405"/>
            <a:ext cx="9525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u="sng" dirty="0" smtClean="0"/>
              <a:t>I. The Chinese Golden </a:t>
            </a:r>
            <a:r>
              <a:rPr lang="en-US" sz="2800" b="1" u="sng" dirty="0" smtClean="0"/>
              <a:t>Age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(Tang 618-907</a:t>
            </a:r>
            <a:br>
              <a:rPr lang="en-US" sz="2800" dirty="0" smtClean="0"/>
            </a:br>
            <a:r>
              <a:rPr lang="en-US" sz="2800" dirty="0" smtClean="0"/>
              <a:t>Song 960-1279</a:t>
            </a:r>
            <a:r>
              <a:rPr lang="en-US" sz="2800" dirty="0" smtClean="0"/>
              <a:t>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2964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A. Tang </a:t>
            </a:r>
            <a:r>
              <a:rPr lang="en-US" sz="2800" dirty="0">
                <a:effectLst/>
              </a:rPr>
              <a:t>restored a strong central government with bureaucracy after a period of disunity</a:t>
            </a:r>
          </a:p>
          <a:p>
            <a:pPr marL="457200" lvl="1" indent="0">
              <a:buNone/>
            </a:pPr>
            <a:r>
              <a:rPr lang="en-US" sz="2800" dirty="0" smtClean="0">
                <a:effectLst/>
              </a:rPr>
              <a:t>B. Buddhism </a:t>
            </a:r>
            <a:r>
              <a:rPr lang="en-US" sz="2800" dirty="0">
                <a:effectLst/>
              </a:rPr>
              <a:t>became the main religion</a:t>
            </a:r>
          </a:p>
          <a:p>
            <a:pPr lvl="1"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/>
          <a:stretch/>
        </p:blipFill>
        <p:spPr bwMode="auto">
          <a:xfrm>
            <a:off x="0" y="2703465"/>
            <a:ext cx="4724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8288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Wu </a:t>
            </a:r>
            <a:r>
              <a:rPr lang="en-US" dirty="0" err="1" smtClean="0"/>
              <a:t>Zetian</a:t>
            </a:r>
            <a:endParaRPr lang="en-US" dirty="0"/>
          </a:p>
        </p:txBody>
      </p:sp>
      <p:pic>
        <p:nvPicPr>
          <p:cNvPr id="7" name="Picture 2" descr="Image result for pagoda tem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60" y="2703465"/>
            <a:ext cx="285264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agoda temp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2153"/>
          <a:stretch/>
        </p:blipFill>
        <p:spPr bwMode="auto">
          <a:xfrm>
            <a:off x="5943600" y="2668634"/>
            <a:ext cx="3124200" cy="41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45"/>
            <a:ext cx="91440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59"/>
            <a:ext cx="8991600" cy="452596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None/>
            </a:pPr>
            <a:r>
              <a:rPr lang="en-US" sz="3200" dirty="0" smtClean="0">
                <a:effectLst/>
              </a:rPr>
              <a:t>C. Expanded </a:t>
            </a:r>
            <a:r>
              <a:rPr lang="en-US" sz="3200" dirty="0">
                <a:effectLst/>
              </a:rPr>
              <a:t>the civil service system to allow any person to </a:t>
            </a:r>
            <a:r>
              <a:rPr lang="en-US" sz="3200" dirty="0" smtClean="0">
                <a:effectLst/>
              </a:rPr>
              <a:t>try to </a:t>
            </a:r>
            <a:r>
              <a:rPr lang="en-US" sz="3200" dirty="0">
                <a:effectLst/>
              </a:rPr>
              <a:t>take the exams- great honor and status to pass</a:t>
            </a:r>
            <a:endParaRPr lang="en-US" sz="2000" dirty="0">
              <a:effectLst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3556" name="Picture 4" descr="http://www.chinasage.info/imgs/Exam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8250"/>
            <a:ext cx="3733800" cy="4779750"/>
          </a:xfrm>
          <a:prstGeom prst="rect">
            <a:avLst/>
          </a:prstGeom>
          <a:noFill/>
        </p:spPr>
      </p:pic>
      <p:pic>
        <p:nvPicPr>
          <p:cNvPr id="3074" name="Picture 2" descr="Image result for civil service exams in tang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0" y="2078251"/>
            <a:ext cx="6667500" cy="4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4" y="0"/>
            <a:ext cx="1887796" cy="21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89" y="2803459"/>
            <a:ext cx="6579143" cy="40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69" y="1752600"/>
            <a:ext cx="3313154" cy="24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604" y="-380999"/>
            <a:ext cx="7256204" cy="2571354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sz="2400" b="1" u="sng" dirty="0">
              <a:effectLst/>
            </a:endParaRPr>
          </a:p>
          <a:p>
            <a:pPr marL="457200" lvl="1" indent="0">
              <a:buNone/>
            </a:pPr>
            <a:r>
              <a:rPr lang="en-US" sz="2800" b="1" u="sng" dirty="0" smtClean="0">
                <a:effectLst/>
              </a:rPr>
              <a:t>D. Inventions</a:t>
            </a:r>
            <a:r>
              <a:rPr lang="en-US" sz="2800" dirty="0">
                <a:effectLst/>
              </a:rPr>
              <a:t>: printing press, gunpowder, paper money, compass, porcelain</a:t>
            </a:r>
          </a:p>
          <a:p>
            <a:pPr marL="457200" lvl="1" indent="0">
              <a:buNone/>
            </a:pPr>
            <a:r>
              <a:rPr lang="en-US" sz="2800" dirty="0" smtClean="0">
                <a:effectLst/>
              </a:rPr>
              <a:t>E. Practiced </a:t>
            </a:r>
            <a:r>
              <a:rPr lang="en-US" sz="2800" b="1" u="sng" dirty="0">
                <a:effectLst/>
              </a:rPr>
              <a:t>foot binding</a:t>
            </a:r>
            <a:r>
              <a:rPr lang="en-US" sz="2800" dirty="0">
                <a:effectLst/>
              </a:rPr>
              <a:t>- limited women’s movement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54" y="2143414"/>
            <a:ext cx="2630446" cy="469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359" y="152400"/>
            <a:ext cx="9163975" cy="4071010"/>
          </a:xfrm>
        </p:spPr>
        <p:txBody>
          <a:bodyPr/>
          <a:lstStyle/>
          <a:p>
            <a:pPr lvl="1">
              <a:buNone/>
            </a:pPr>
            <a:r>
              <a:rPr lang="en-US" sz="3600" dirty="0"/>
              <a:t>F</a:t>
            </a:r>
            <a:r>
              <a:rPr lang="en-US" sz="3600" dirty="0" smtClean="0"/>
              <a:t>. Overthrown by the Mongols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2" descr="http://www.historyofjihad.org/mongols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2" y="1219200"/>
            <a:ext cx="8392831" cy="54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73" y="153147"/>
            <a:ext cx="7765321" cy="132632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II. The Mongolian Empire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A. The </a:t>
            </a:r>
            <a:r>
              <a:rPr lang="en-US" sz="2400" dirty="0"/>
              <a:t>Mongols were a nomadic pastoralist people from central Asia with a history of invading China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Image result for the mongoli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0" y="2133600"/>
            <a:ext cx="89630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0"/>
            <a:ext cx="9448800" cy="48307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>
                <a:effectLst/>
              </a:rPr>
              <a:t>B. Tribes united by </a:t>
            </a:r>
            <a:r>
              <a:rPr lang="en-US" sz="2400" b="1" u="sng" dirty="0" smtClean="0">
                <a:effectLst/>
              </a:rPr>
              <a:t>Genghis Khan</a:t>
            </a:r>
            <a:r>
              <a:rPr lang="en-US" sz="2400" dirty="0" smtClean="0">
                <a:effectLst/>
              </a:rPr>
              <a:t> (universal ruler)- 1206 AD</a:t>
            </a:r>
          </a:p>
          <a:p>
            <a:pPr marL="1371600" lvl="2" indent="-457200">
              <a:buAutoNum type="arabicPeriod"/>
            </a:pPr>
            <a:r>
              <a:rPr lang="en-US" sz="2800" dirty="0" smtClean="0">
                <a:effectLst/>
              </a:rPr>
              <a:t>great military leader who used his cavalry to defeat all enemies </a:t>
            </a:r>
            <a:endParaRPr lang="en-US" sz="2400" dirty="0">
              <a:effectLst/>
            </a:endParaRPr>
          </a:p>
        </p:txBody>
      </p:sp>
      <p:sp>
        <p:nvSpPr>
          <p:cNvPr id="4" name="AutoShape 2" descr="data:image/jpeg;base64,/9j/4AAQSkZJRgABAQAAAQABAAD/2wCEAAkGBxQTEhUUEhQUFhQVGBcVFBgUFxQUFRcXFxcXFxUXFRQYHCggGBolHBQVITEhJSkrLi4uFx8zODMsNygtLisBCgoKDg0OGhAQGiwcHxwsLCwsLCwsLCwsLCwsLCwsLCwsLCwsLCwsLCwsLCwsLCwsLCwsLCwsLCw3LCwsLDcsLv/AABEIARIAuAMBIgACEQEDEQH/xAAcAAABBQEBAQAAAAAAAAAAAAADAAECBAUGBwj/xAA9EAABAwICBwYEBAUEAwEAAAABAAIRAyEEMQUSQVFhcYEGIjKRobETQlLBgpLR8BQjcqLhBzNiwmOy4lP/xAAaAQACAwEBAAAAAAAAAAAAAAABAgADBAUG/8QAJREAAgIBBAMAAgMBAAAAAAAAAAECEQMEEiExE0FRIjIUYZEj/9oADAMBAAIRAxEAPwDbgQLDLZZCAF7DyCiX26IQfmuSjokXkbh5BQLoyjyQqrkznJ0hmTLuUolJ3AeSpl6sMyCahWGBvkESqFc0ToarXswWm7neEdV12A7H0m3qlzzunVZ5C56lWQxNlUskYnATIgC87LnyW1o/QVZ7ZFJ1xaQG+69CwuApU/8AbpsbyAB881YV6wopeZ+jhKfZGsR8gveTPsrJ7GvIjXYI4Fdkkm8URfLI4qp2LqbH0/J36KrW7J4hje7qOI2AwTyld+ki8cWqonll9PMa+FqM/wBxjm8xb9CoS0G4AtuXqDmAiCJG43WNj+zVGpcAsdvZl1abKiWn+DrN9OPosBIsLT7KtiKAnIb1tY3Rb6FyJbkHDLruWJiaqqca4ZapJ9ESBuHkj0nAWhURVnMpNrIDF6s4Tkoh9tirudJUZStBfBo4SpIdl4T7JkLB5nkUkYrgLZnv+yruRXOt0CqvfxVUSx0QrkbE3xFCs6yC7YrEBsORddH2X0J/E1LyKTPGRmTsaP3ZYGGpEkATJsBtK9g0FgBQoMp7QJd/Ubn98FfihbtlGWe1cey1hcM2m0MYA1osAEVJJazGJJRc8C5Mc1l4vtFRZaS47mifXJLKcY9uhowlJ0lZrJLla3a8fJT8z+ipP7Y1djKf9x+6p/k4/TL1pMr9HbpLhn9sK2wU+oPXaj4ftdU+ZjDykfqj/Jx/SPSZUro7JJY+A7Q0qgv3Dxy81rMeDcXHBWxkpK0UShKPElQnsBBBEg5heddr9DCi8Fk6j9m4r0dZfaLCa9B+8DWH4b/ZCcVJEjKmeVvkZp6LozV2owHJQaAsRsREu3KbnCLJPeFGq+dijGovaPdc8j7JIODNieBSQToOxvoz6qp1FdrO9h7KpUVaodlctkKerlvU6Ysptan6F9m32PwnxMVTkeHv/lFvUheqBcN/pzg+9VqnYBTaf7nf9V3K24V+JizO5CKxtK6cbTkM7zv7R12oGm9L506Z4Fw9guaqGxWLVaza9sDbpdFuW6f+E8bpGo+S9xPDIeSysRVU6zpQDRO1c/yOXLOosaSqKoi08U1d20boRRRhM9k2lFTF28lNtQ+6NSq/5RPgKFSluKbeBxLWGxEGDktzAaWdRMiXM2tPu3cVzICtUKp2lWRnKLtFWSCnwz0zAY1lZgew2PmDuIT48/y3z9J9lw+idInD1AZ7jo1x9xxC6ztDX1cO8j6THkutiyqcbOPnwvHKjy+s+6ECkaZUCCCsrNCLTTG1O56ruJS1rINjGnhjnyKSr4TbyPskkG3uJWqGw5BVHuVits5D2VWq1KgyFKk6pDSfJCAmFMUviPZSbm5wb1cQB7opegJWes9jMN8PB0htcNc/jOt7QpdqtJfBo90w+odRnD6j0E9YWrRpBrQ0ZNAaOQEBeX9sdIGvpAUx4KA1BxcYLz6gdCtmaXjxmXBDyZeTQonuhCrlEyACC5ef7Z6FAA1PCBWxrG2JCJTrNcO6QRwRpksmbqOqpAKFQqEB1HDeoNIKTmp6YTpgJxsUKlNUsXpdjDDQ5526t45rNxPaRwsKZB2a0hWxjKrKZyimdI2Yuuh0zjJwFO936reern7LmcDiC+m1zsyJVDTWmjr4ej8rNfWgHN5EE/lWnT5HFtfTLqse9J/A7kPVlQbVkqbSrrMtDvMKOxEAJQ2blBkXMIM43H2KSnhNvIpKJojVme4IFYIx/RRqblShm7KrrLc7CYH4uNY45Uwah5xqt9T6LHrYXWAExdd//pxoz4dOpVMk1CGydzJy6k+SuxLdNCZJ1BnWYytqMc76QSJteLXXjQwFWnW+LVc1/wAR5e57Z8TnaxBBXpvavEkMaxubrnkP8rj/AIWtLHXDweh/fsqdbme/avRfocP4b37Lb3Sq9enIImE2Bk02l2cKT1zvZ00YlXQIcbvd5D3RG6HpNHdDuhdKv1qoaJJtt2+yqnTDIcaYqVQ0EuNNjnNaGiSXOgBvUqxb5cLkH4rljUMOGOkF8RcOMjmNysRJVDRPaKjiSQzXtnrNgDYJIkCeKsBxDoSSjJP8lQ8XGS/EsOpqvVGYKtNaVTcJcZyF1Exex8JQDR3QGj1PElHcRzWD2o08/CCn/KkVQSzXdqyAYJ1QDGYzjNWjjarG0vi0hNZjajRSdruAcJhzHAEETyWjwT27qKPNCT2o1JlUa9GST5lXsMCR3hHC09YUarRBTYuJFOf9ShUaLQoOF+Cs6mzimfSWhsxDUHxdQG1E1YU6dMKJhDYXbyKZTw4EHkUkUOjNlRqPRHMiVFrLpEI2Sw7C5wAuTAA3k5L1zRWE+FRZTHytAPPMnzJXEdi9Ha9fXItTE/iNm/c9F2PaLSbcNhq1d2VNjnDi6O6OZcQOq26eFLcZs8rdHK6U0iKuIfqmQyaY/A6Hf3GOioMfL+DZHXIri+wulfkqHvS5xO8u8ZP4oPmuoxuI+E6XiGOdOsMr3M8VyNRF+Vna07j4o0aoZAgIFVHKE8LOXplRguonDQHhpLW1AW1G/I8EQZGw3zF1Y1YyTFpRjJxdoaUVJU+jI0JoBmGDwxzj8QarydWS0GQ2dgVqlQvYkxtKusp6wucknsAyTSnKbuXIsVGHERmtVM0+8Qcir9KoIQoBKUm4rYrBsqCHCQCHNBJgOHzAZA8U3wQPCLnM5k8ztVs00JwTKT6sTavhJgVaqbkK21CxtMhrXfVPoYWjB2Uaj9Ss6oFF1e6rVjZM071q4MBZc6RKFTN1JjvJSB3IBQfC7eRST4I58ikhuSLEmVRNlKk28KVJbvZXR+vX7ws3vm24iB1KaC3cFMnSOs7N4D4NEfU7vO65DoF5v/r32gAZRwbCNZzhVq3yDf8Abb1cC78AXquksayhSfVqGGU2lzjwC+Yu0GLdisRUrVPFUdrHbFoDRyaGjouh+qoyLl2Z+jtIfCeKg+UguG+LnzFuq9rfSZVogOGux4aczlALSCL9V4DpWkWwB8xXrnYPTAqYdlB5Aq0GtYRvaBDXDpAWDXY7ipr0dHRT5cGdQ58Oa0C0W6DJO8odJutVEZAETxRn04XMl6OjDsgQhwjEWUYSMtsiLKu+tJIGwCTxOxSxVQNEnpxKoUpBmRfOf8JkuRWvbLIJIuh1qoZrO+lokb/FbnkqpxWrMvBkyLRHAQhlrXEnXJ2kAkNnZ3Vbta9CKSfs1RUkCDY3Ci5yrYZxHdPTdyRiquhugoermOw2th2EZtv0Mz9ln60KHYLToxmEeCZfTc+md8SSw+RA6LdpIXbMGql0jPq2shtqXR8dTgkcVVhOzMWKb1IG6FRhHjcgFFvCETPApJ8KBB5R6JKuT5LYvghh6EgcYjmcl6NoDRYoU4zc7vPPGMhwC43Qv8tzajhratwDysV0dftQ0UyQx+uQQ0RLdbZJ3LZgcIu32ZMyk+EcR/rB2iDnNwlN1mEPrQfm+Rp5ZnmF5/o3s9WruGq0wdsfb7r0bQXY01HmrUGu9zi573XJJMkt2C8r0DRehmUhkCd8eUnMq65TfAnEVTPBK/ZanQ0lhm4xwZSLWvc592wNeJG7WABXRdhqLKmkcXWw7W/w9JppMcAIdJYBYZTqOdyIXqnaHs1hsY0NxNIP1fCQS17Z3OaZ6ZKvg9B0cJQFHDsDKbZMCSSdrnON3G2ZRyNKNAxye5GTpJx1mhsC0nZAG7mSFTcVq6TpAOD9hAbfnJWPVFyP3wXJ1MapnY00k+BEoT8QGtJOQRCCq7sGD4rrPFK+TS2/RgaQ0g90ljZOyMgsms2s69R4aOLgAF2WNw0gNAAA2AQFhY3RQJFRpDXCzgcncRxWrHmjDiKK3ic/2kY7MHkS9h3wZVhgYCIqsnLaPVFxGj9cd4RfP1iOqI7R0gB0Bm2BMjcCcla9Q2itaWHVlvDYt1gS143tIJHNa9IghVjhxqs1RAEQBuyVttIC4WWc1L0PGLj7KOl8V8OjUeZOqxzrZ2Gxea/6aaf/AIXFHWkUq5+G/cCT3HHkbdV7VoTBNqOGsA4S0QRIMm8jaLQumrdm8M6n8P4LGtHhDGhmrygLo6NbYN/Tm6yf/Rf0cPp3DCBUBG43HRYLiuz0n2LqCTSeH7mu7ruhyPouRxmFfTOrVY5h3OETy3pZxd3RXGSY+EBNlYLbwoYKASkSS5VtDou4XPoUk2Cz80lTLstj0dVoXRLyGucLao8VhluzK36ejG21zrRsyb5bequ08hyUl1YYYxOfLJJjNaBl6J0xcoF6Z5EhKHqPjzA81Qx9aJRsa/umM4kcxcKoYdfePdZ5uy7HH2UdI0dej3YkWPD9ysanR18vEF0rqXdc2w1h6xZcc6u5lbKLQdwImemSolFSVM045uLtB3gixseKFrKeL0nkCJ2KsYcJB1Vlelfpm6GpT7LBVV1EEgxldQwtcwQTPE7kYEb1S8bi+S5TTVoqYrBBxnK942wpsoiIiyPVEBB1+qZN9CP6TkC3knptLzAB+wQKmFLxcwBMxna60MO3VYGg3s7iSCDnuhvutEMF8soyZ1Ho2tD0wxzQNhEepK6prrlcPg63eFt8/lcuswjyS6eHst0Xt4OZkW7kuPWXjMJryHAOB2ESPVaTilqpn9ETo47HdlmOJNP+W7hdnVpy6ELDxeiKtEHXbLfrbcddoXpFdoVR7oySyimWRkzzzB+LzhJdfidF03HWDQ13DI8xkUlmnp7d2XLNXo6ambDkFF9RBpVO6OQ9lE3+60SyWZFEI50oWsiPFkFzbJd1liQi6c0Gk4XA2W+4RWiyrOGq6d9j0yQbHROqNu1c12gw4J1m5u94key6F2aytLM7pHUc9vukk6LYo46vVh4aJPiPSx/7KQrZDYW35wf0UtIUy14ib3/6u92eSE2mdQk2y+8+ydOyF2hewjwj7T7qzhqwBLC0QCf0Wfha4E8kzMSDrHbPug1YVKui5iMUwRYSRfgUFuObcBZtcuMH+ojkLKnrEERnZFY0R5H9NmjjgAZ35HcQrX8TJByBb62t6lc9h6s1DItJ6gSP0WlQcIPAkX4BtvX0WhQKJSs6fs+wPJMH5c/xT7LsMMbE7yf0+y5js9ADdwE87QF0tKzY3JHSYr5RKo9L4nFV6tRQdUUJtLD3A7UGqgmuhmuoGixqiElUFWSkoBmphm91vIewRQxBww7jeQ9k73xbaqVwLyEqkAQgqeaiUbGRBosh1qUiPL7IzRZQcEBkA1Jvt289qrVsODmrfhM7Dnz2FM9iFWWRlRxmmNHzIzIB89luSxX15HAuAdumIH/su3x9PvTtj2lcNpmgWOIEQcuHzMjzjorYIkmyDagGechM+zwG7Xt5W1v0HmgMbrNkHaDzvBt1lFxouBF9aGxxGZ5EhOole4IyoHAkiJb7kE+yJToC1s9nCJy2mAUxphrQCM78IAsjlxa0yfCNXyBH6nqnqiNmS2n3s97uk29wtHAsMNF5Os93GSI9lXoUpLW8pPO55ZjqFraPaDUnYIA5D9hM+hEuTq9C0YaOMDoLlbD3qvhYawQMh/k+6dz5WdrksIV3oZco1gqxMokDEobRnKUKIRAGYRKSjSF0k8ehWbdAjUbyHsh/OTOQ9f3Cak7ut5D2TYV86x/5GOlllsNUWXOhDF1B7pUwLIgqh5Q3uSchvciMkO9yCHwL5bD9lI5KOrIO4ph6KGkBtXL6WoAnZMT+WInzXSaTaREZSOiwsYyXictct4gGb+pTx6IznmUS3WbxkRlDhwyyjorXwdapTI2y4flBj97lo1sLIbIg+Exv2eoKoYBpJaD8oPsY9VYvpXQWrhy4tO7McyYnyPoo4pgs2Jk6p/7egjqtGiLcf0WbVf3g28xnxdmfRqnbIgVNph7rS63Vxu7pcrb7NYQk359MvuqYpiGtA8twt7BdPoamGsnIGI5RI90GxkjTLQAg6yK4yguKVBoDVKpM97q3VfdV4Fr8FKAGGSG83Ute1kN5uoCgtB10lHDG6SZAZq0j3W8go0DYIrR3B/T9kOk3uNnPVE+V1jLE0FYVIvUWqIN0bBQ5MqBCkk0qwiIQnGSmUIVScvPYmiEoaVdbyPqsHGkwN5c0/wDst/SAkehWLiWktbsyPof1T0gDVT3T+brn91j4epGILcpbI6vM+wW3XpWtuHqAsE04rB3/AI4j8RRiRmsbMJJA2eZKyqOZdtJ27N3pCt4j/bDZN4aBybJPQAodCj4Be8n11RI/CT1UQj7LOGaS6Y2Bvncx5Bddh2Q0Rs3/AHXO6MYDqn6jrXsbm3pHkuna4JZjRIOKECjVFEuSocBUaFRrtmVerOBVCpmmAJmSi8GR19k9IbEziZHCfZFADYdt0k+HN/NOmRDbpt/lj+n7IYPdHIeyTHHVH9I9lATA5LGyRRJrk4UQk1yKGom5IGFX+MXeC42uM6vT6lYpUoubnec1YhSNZs2ORzCgHQIFkQlDDUyIVcVdpMfvJZdSS7O0X/tP6rYxDP5bvPyWbTu8+Xora4CgWJEB39M+krKZgj8YA5ZczrPcfcLXxLLkZyIHsoUW98n/AJW56v8A9JU+A0UcVhTrZZBxHAuNo6WTmgdZ4+lrWgnKdWfdxV+qyxMSS5o6awKhSEuO7WJ9f8IJgaD4HDw8QLNBjkLD3C1YVbBtvPCOkhEqEoPkJKoVAVExJIUNUopBFUCq1Vacqz0ANA3GDbioPF28J9kSoyyCHX6SmQpZw4uklhc0lG6FcjSY7uDkPZDoVbRMwSPIkFQoQ0NBsCABuBIyJ2cE9KidZwmBMzmYO7ddZDRxQSriItBLtjRnzO4cU9KgXXqGf+A8I57XI9HDhottzJzPEnajBqKK2yBTtN0iEmqxMUi8JtQAZIhKFXrAC5ATJhIubIIO1YwcA87jn0atZhnks7H09V4cNvlcOF/RXpqgEMS2KpB2NnycP1Q6QuSf/wBJHKMj6qzpMRUa4bWOHsVFlPMlIgkH21eLvcorqYChWP29wT90arcxyj2+yACxhRHXJScBN1DCuEN5KT3Q5BkG1U0p3uQi+6i5IKoq5EolZyq1DdGiWSebqo2ziNsfdFe5CBvxRQGW8IbpKWGN0kwjNRjQ5gDhYtEjoh0yWuAO2Q0nMjcd5EImG8LeQ9lKpSmx/fFZaLw25TDUGi+RB8QsZ28eqIXxmU20RjwhkqRcSoupSb39kxEBc8nwjqfD+pTCje9zxyHIbFYiEPVlBBQtVCr4bWCOGp8k24hSxtGWNO1tvZBot7q0nCUNtFFMJVdh7Siuo/sI5CiURSFOnAgJOElTlQJul5IRcFXfmrRfvVV5umSoJCoJQHM2I1VyqGrsRF4A1GoYsQVLW3qDzZEVtGhh80yjhnGUk6RErN7Ct7reQ9kSE+Hb3RyHspELIhrBVW3BHI8kdtFucX35nzSzT0zb0TCtkSFFEKGHIhRCplZQZIlTc7conIIBQjUS108WSICgRa6i6oouChCsSIIvUS5J1PimL4smA2IWUXuSJO9Cq1FAWKq5VnuRnG10A5opEsG8lCejwhBihGCchhqMGqExPAEqClnAmXzsyH3SRNHMy5JIoV2V34l4ye7zKZuJf9bvzFMkqGXsg7FP+t/5imGKfrnvu2fMdwTpIChv4p/1u/MVVfiX/W78xSSToZdCbiX/AFu/MVD+Kffvv/MUkkQR7H/iXx43fmKi3FPnxu/MUklCS7JVMS/63eZUhXd9TvMpJKwV9EHYh8+J3mUN9d0+J3mUklBB3Yh0+J3mUN9Z0eJ3mUklCA/jOjxO8yl8Z31O8ykkmRBfGdbvHzKk2q7efMpJJfZBCobXPmVBzze5806ShDR0e862ZyO3gkkkigH/2Q=="/>
          <p:cNvSpPr>
            <a:spLocks noChangeAspect="1" noChangeArrowheads="1"/>
          </p:cNvSpPr>
          <p:nvPr/>
        </p:nvSpPr>
        <p:spPr bwMode="auto">
          <a:xfrm>
            <a:off x="155575" y="-944563"/>
            <a:ext cx="1333500" cy="1981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upload.wikimedia.org/wikipedia/commons/thumb/2/26/MongolCavalrymen.jpg/220px-MongolCavalry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533145"/>
            <a:ext cx="3779296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ulanbator2012.files.wordpress.com/2013/04/la-statue-c3a9questre-de-genghis-khan-le-04-aoc3bbt-2012.jpg"/>
          <p:cNvPicPr>
            <a:picLocks noChangeAspect="1" noChangeArrowheads="1"/>
          </p:cNvPicPr>
          <p:nvPr/>
        </p:nvPicPr>
        <p:blipFill rotWithShape="1">
          <a:blip r:embed="rId3" cstate="print"/>
          <a:srcRect t="9409"/>
          <a:stretch/>
        </p:blipFill>
        <p:spPr bwMode="auto">
          <a:xfrm>
            <a:off x="3794536" y="1533145"/>
            <a:ext cx="5349464" cy="531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-79270"/>
            <a:ext cx="9982200" cy="4525963"/>
          </a:xfrm>
        </p:spPr>
        <p:txBody>
          <a:bodyPr/>
          <a:lstStyle/>
          <a:p>
            <a:pPr lvl="2">
              <a:buNone/>
            </a:pPr>
            <a:r>
              <a:rPr lang="en-US" sz="2800" dirty="0"/>
              <a:t>2. Enemy cities were either destroyed or became </a:t>
            </a:r>
            <a:r>
              <a:rPr lang="en-US" sz="2800" b="1" u="sng" dirty="0"/>
              <a:t>tributary states</a:t>
            </a:r>
            <a:r>
              <a:rPr lang="en-US" sz="2800" dirty="0"/>
              <a:t>- self rule, but must give resources </a:t>
            </a:r>
            <a:endParaRPr lang="en-US" dirty="0"/>
          </a:p>
          <a:p>
            <a:pPr lvl="2">
              <a:buNone/>
            </a:pPr>
            <a:r>
              <a:rPr lang="en-US" sz="2800" dirty="0"/>
              <a:t>3. After Genghis Khan died, empire split in four</a:t>
            </a:r>
            <a:r>
              <a:rPr lang="en-US" sz="2400" dirty="0"/>
              <a:t> </a:t>
            </a:r>
            <a:r>
              <a:rPr lang="en-US" sz="2800" dirty="0"/>
              <a:t>empires- </a:t>
            </a:r>
            <a:r>
              <a:rPr lang="en-US" sz="2800" b="1" u="sng" dirty="0" err="1"/>
              <a:t>Pax</a:t>
            </a:r>
            <a:r>
              <a:rPr lang="en-US" sz="2800" b="1" u="sng" dirty="0"/>
              <a:t> Mongolia</a:t>
            </a:r>
            <a:r>
              <a:rPr lang="en-US" sz="2800" dirty="0"/>
              <a:t> (era of Mongol peace)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2" name="Picture 6" descr="http://mediaevalmusings.files.wordpress.com/2012/04/map-mongolempire-12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799"/>
            <a:ext cx="9144000" cy="463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columbia.edu/itc/mealac/pritchett/00maplinks/medieval/mongols/map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8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8721</TotalTime>
  <Words>215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Late Chinese Dynasties: Tang, Song, &amp; Monogls</vt:lpstr>
      <vt:lpstr>I. The Chinese Golden Age (Tang 618-907 Song 960-1279) </vt:lpstr>
      <vt:lpstr> </vt:lpstr>
      <vt:lpstr>PowerPoint Presentation</vt:lpstr>
      <vt:lpstr>PowerPoint Presentation</vt:lpstr>
      <vt:lpstr>II. The Mongolian Empire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Stanford, Brittany A.</cp:lastModifiedBy>
  <cp:revision>186</cp:revision>
  <dcterms:created xsi:type="dcterms:W3CDTF">2014-03-05T17:24:19Z</dcterms:created>
  <dcterms:modified xsi:type="dcterms:W3CDTF">2018-02-26T11:37:26Z</dcterms:modified>
</cp:coreProperties>
</file>