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3556-DA3B-4A0C-B175-CAAE1BF86076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4079-0990-4AEA-A127-AB9559180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2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68B2-001B-4075-BA30-3F30366F18DA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94DE4-6E6A-4EDF-9D54-ADD06F0C3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73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A158-12E2-43F5-BF80-6A4284AEC17E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5E36-A633-463C-9B85-54FF50742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5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79540A-9C4B-4F94-A0D2-BA9C8451B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553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BEC61-A046-4565-9502-44E6B4890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216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9604-30B3-4D35-8276-4A5BBCECB0B2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AFB9-9B79-40AD-88FB-54DB52C14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59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Oval 4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05082D-8B55-4991-B02C-6DD3CDE85C0F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E817FC-6781-4347-BF1E-DFBD85225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0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5E88-2E50-43E3-BAFB-3BFEA1DD5F57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53CB-CFCD-4301-AA42-FDD10880D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0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BA99-B86E-443D-AFBB-DC7E515194D8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D1D-0018-4AC5-B0E4-6AE4F9839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BD65-04A5-46E9-ACAA-ABB84256E4B8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584B-560E-4D38-BDDC-908EF2CA5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41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E088-5D3C-468E-B2F1-2DE5414AA554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C793-7826-4004-9F9D-56F3E2557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92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B373-1E36-4CC3-A68E-A5C3F49D8D36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AA8A-B79F-4623-A892-BC85FD9BD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63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5D79-5ED3-4122-A8B2-A40555C67037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0B02-182F-4027-8720-E3D41B3E9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67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5FD2918-B856-45A4-973A-64500DAB0C52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C5C249B-6D60-407B-AF06-7E2DCD0C2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805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314" y="373064"/>
            <a:ext cx="4103687" cy="9874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Ancient Rome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363"/>
            <a:ext cx="6692900" cy="9477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I. Early Roman Republic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181100"/>
            <a:ext cx="5638800" cy="54356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Geography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Located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on a peninsula surrounded by Mediterranean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Sea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Protected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by Alps to the North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544514"/>
            <a:ext cx="51435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93700"/>
            <a:ext cx="4325937" cy="673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6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B. Classes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63" y="1066800"/>
            <a:ext cx="5478461" cy="5884862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4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Patricians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- elite landowning families that controlled most of society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44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Plebeians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- common people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4" y="393700"/>
            <a:ext cx="5514975" cy="594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31751"/>
            <a:ext cx="11798299" cy="55530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3. Law of the Twelve Tables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-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Constitution of the Republic, enforced the equality under the law for all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524220"/>
            <a:ext cx="4404306" cy="53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24220"/>
            <a:ext cx="4330701" cy="53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1700"/>
            <a:ext cx="11734800" cy="7191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ea typeface="+mj-ea"/>
                <a:cs typeface="+mj-cs"/>
              </a:rPr>
              <a:t>C. </a:t>
            </a:r>
            <a:r>
              <a:rPr lang="en-US" sz="4400" b="1" u="sng" dirty="0">
                <a:ea typeface="+mj-ea"/>
                <a:cs typeface="+mj-cs"/>
              </a:rPr>
              <a:t>Republic</a:t>
            </a:r>
            <a:r>
              <a:rPr lang="en-US" sz="4400" b="1" dirty="0">
                <a:ea typeface="+mj-ea"/>
                <a:cs typeface="+mj-cs"/>
              </a:rPr>
              <a:t>-government of elected officials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800" dirty="0">
                <a:ea typeface="+mj-ea"/>
                <a:cs typeface="+mj-cs"/>
              </a:rPr>
              <a:t/>
            </a:r>
            <a:br>
              <a:rPr lang="en-US" sz="4800" dirty="0">
                <a:ea typeface="+mj-ea"/>
                <a:cs typeface="+mj-cs"/>
              </a:rPr>
            </a:br>
            <a:endParaRPr lang="en-US" sz="6600" dirty="0">
              <a:ea typeface="+mj-ea"/>
              <a:cs typeface="+mj-cs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92100" y="1054100"/>
            <a:ext cx="7874000" cy="37719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3600" dirty="0"/>
              <a:t>1. Senate: group of patricians controlled finances and wrote laws </a:t>
            </a:r>
          </a:p>
          <a:p>
            <a:pPr marL="457200" lvl="1" indent="0" eaLnBrk="1" hangingPunct="1">
              <a:buNone/>
            </a:pPr>
            <a:r>
              <a:rPr lang="en-US" altLang="en-US" sz="3600" dirty="0"/>
              <a:t>2. Tribunes: could </a:t>
            </a:r>
            <a:r>
              <a:rPr lang="en-US" altLang="en-US" sz="3600" b="1" u="sng" dirty="0"/>
              <a:t>veto</a:t>
            </a:r>
            <a:r>
              <a:rPr lang="en-US" altLang="en-US" sz="3600" dirty="0"/>
              <a:t> (ban a law) and tried court cases, chosen by plebeians </a:t>
            </a:r>
          </a:p>
          <a:p>
            <a:pPr marL="457200" lvl="1" indent="0" eaLnBrk="1" hangingPunct="1">
              <a:buNone/>
            </a:pPr>
            <a:r>
              <a:rPr lang="en-US" altLang="en-US" sz="3600" dirty="0"/>
              <a:t>3. Two </a:t>
            </a:r>
            <a:r>
              <a:rPr lang="en-US" altLang="en-US" sz="3600" b="1" u="sng" dirty="0"/>
              <a:t>consuls</a:t>
            </a:r>
            <a:r>
              <a:rPr lang="en-US" altLang="en-US" sz="3600" dirty="0"/>
              <a:t>: elected for one year, who led military and chief executives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026" name="Picture 2" descr="Image result for roman r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1" y="1809387"/>
            <a:ext cx="4508499" cy="28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roman republic checks and bal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023350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4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9240"/>
            <a:ext cx="8229600" cy="825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D. Roman Legions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/>
              <a:t> </a:t>
            </a:r>
            <a:r>
              <a:rPr lang="en-US" altLang="en-US" sz="3200"/>
              <a:t>(military unit) conquered Italy and defeated enemies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640013"/>
            <a:ext cx="4881562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222500"/>
            <a:ext cx="3530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MS PGothic</vt:lpstr>
      <vt:lpstr>Arial</vt:lpstr>
      <vt:lpstr>Century Gothic</vt:lpstr>
      <vt:lpstr>Courier New</vt:lpstr>
      <vt:lpstr>Palatino Linotype</vt:lpstr>
      <vt:lpstr>Executive</vt:lpstr>
      <vt:lpstr>Ancient Rome</vt:lpstr>
      <vt:lpstr>I. Early Roman Republic</vt:lpstr>
      <vt:lpstr>B. Classes</vt:lpstr>
      <vt:lpstr>PowerPoint Presentation</vt:lpstr>
      <vt:lpstr>C. Republic-government of elected officials  </vt:lpstr>
      <vt:lpstr>PowerPoint Presentation</vt:lpstr>
      <vt:lpstr>D. Roman Legions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</dc:title>
  <dc:creator>Stanford, Brittany A.</dc:creator>
  <cp:lastModifiedBy>Stanford, Brittany A.</cp:lastModifiedBy>
  <cp:revision>2</cp:revision>
  <dcterms:created xsi:type="dcterms:W3CDTF">2018-02-06T18:15:20Z</dcterms:created>
  <dcterms:modified xsi:type="dcterms:W3CDTF">2018-02-06T21:37:26Z</dcterms:modified>
</cp:coreProperties>
</file>